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69" r:id="rId2"/>
    <p:sldMasterId id="2147483682" r:id="rId3"/>
  </p:sldMasterIdLst>
  <p:notesMasterIdLst>
    <p:notesMasterId r:id="rId12"/>
  </p:notesMasterIdLst>
  <p:handoutMasterIdLst>
    <p:handoutMasterId r:id="rId13"/>
  </p:handoutMasterIdLst>
  <p:sldIdLst>
    <p:sldId id="256" r:id="rId4"/>
    <p:sldId id="270" r:id="rId5"/>
    <p:sldId id="266" r:id="rId6"/>
    <p:sldId id="267" r:id="rId7"/>
    <p:sldId id="269" r:id="rId8"/>
    <p:sldId id="271" r:id="rId9"/>
    <p:sldId id="273" r:id="rId10"/>
    <p:sldId id="272" r:id="rId11"/>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7297"/>
    <a:srgbClr val="2B728D"/>
    <a:srgbClr val="967396"/>
    <a:srgbClr val="78A57D"/>
    <a:srgbClr val="CD8C41"/>
    <a:srgbClr val="DD222D"/>
    <a:srgbClr val="A4ACB1"/>
    <a:srgbClr val="AFDEF0"/>
    <a:srgbClr val="7BB6CE"/>
    <a:srgbClr val="003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C7CF3A3-D7E9-4874-94A5-42DF93ECD00C}">
  <a:tblStyle styleId="{BC7CF3A3-D7E9-4874-94A5-42DF93ECD00C}" styleName="Norges Bank">
    <a:wholeTbl>
      <a:tcTxStyle>
        <a:fontRef idx="minor">
          <a:prstClr val="red"/>
        </a:fontRef>
        <a:schemeClr val="dk1"/>
      </a:tcTxStyle>
      <a:tcStyle>
        <a:tcBdr>
          <a:left>
            <a:ln w="3175" cmpd="sng">
              <a:noFill/>
            </a:ln>
          </a:left>
          <a:right>
            <a:ln w="3175" cmpd="sng">
              <a:noFill/>
            </a:ln>
          </a:right>
          <a:top>
            <a:ln w="3175" cmpd="sng">
              <a:noFill/>
            </a:ln>
          </a:top>
          <a:bottom>
            <a:ln w="3175" cmpd="sng">
              <a:noFill/>
            </a:ln>
          </a:bottom>
          <a:insideH>
            <a:ln w="3175" cmpd="sng">
              <a:noFill/>
            </a:ln>
          </a:insideH>
          <a:insideV>
            <a:ln w="3175" cmpd="sng">
              <a:noFill/>
            </a:ln>
          </a:insideV>
        </a:tcBdr>
        <a:fill>
          <a:solidFill>
            <a:schemeClr val="lt1"/>
          </a:solidFill>
        </a:fill>
      </a:tcStyle>
    </a:wholeTbl>
    <a:band2H>
      <a:tcStyle>
        <a:tcBdr/>
        <a:fill>
          <a:solidFill>
            <a:srgbClr val="E0E0E0"/>
          </a:solidFill>
        </a:fill>
      </a:tcStyle>
    </a:band2H>
    <a:lastRow>
      <a:tcTxStyle b="on">
        <a:fontRef idx="minor">
          <a:prstClr val="black"/>
        </a:fontRef>
        <a:schemeClr val="dk1"/>
      </a:tcTxStyle>
      <a:tcStyle>
        <a:tcBdr>
          <a:top>
            <a:ln w="3175" cmpd="sng">
              <a:solidFill>
                <a:schemeClr val="dk1"/>
              </a:solidFill>
            </a:ln>
          </a:top>
          <a:bottom>
            <a:ln w="3175" cmpd="sng">
              <a:solidFill>
                <a:schemeClr val="dk1"/>
              </a:solidFill>
            </a:ln>
          </a:bottom>
        </a:tcBdr>
        <a:fill>
          <a:solidFill>
            <a:schemeClr val="lt1"/>
          </a:solidFill>
        </a:fill>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80229" autoAdjust="0"/>
  </p:normalViewPr>
  <p:slideViewPr>
    <p:cSldViewPr snapToGrid="0">
      <p:cViewPr varScale="1">
        <p:scale>
          <a:sx n="136" d="100"/>
          <a:sy n="136" d="100"/>
        </p:scale>
        <p:origin x="-930" y="-90"/>
      </p:cViewPr>
      <p:guideLst>
        <p:guide orient="horz" pos="993"/>
        <p:guide orient="horz" pos="2746"/>
        <p:guide orient="horz" pos="572"/>
        <p:guide orient="horz" pos="1326"/>
        <p:guide pos="2880"/>
        <p:guide pos="49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5" d="100"/>
          <a:sy n="105" d="100"/>
        </p:scale>
        <p:origin x="-24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7A482-C5B5-4985-84FA-039276FD6E4D}" type="datetimeFigureOut">
              <a:rPr lang="nb-NO" smtClean="0"/>
              <a:t>26.09.2018</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FA7D32-7B11-40A1-95AD-53A6D29FAB1D}" type="slidenum">
              <a:rPr lang="nb-NO" smtClean="0"/>
              <a:t>‹#›</a:t>
            </a:fld>
            <a:endParaRPr lang="nb-NO"/>
          </a:p>
        </p:txBody>
      </p:sp>
    </p:spTree>
    <p:extLst>
      <p:ext uri="{BB962C8B-B14F-4D97-AF65-F5344CB8AC3E}">
        <p14:creationId xmlns:p14="http://schemas.microsoft.com/office/powerpoint/2010/main" val="2428574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3CA6D-E47F-4DED-BCD2-6A55311ADD8D}" type="datetimeFigureOut">
              <a:rPr lang="nb-NO" smtClean="0"/>
              <a:t>26.09.2018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108A9-6C8F-4C28-9ADB-D29E537EB8FA}" type="slidenum">
              <a:rPr lang="nb-NO" smtClean="0"/>
              <a:t>‹#›</a:t>
            </a:fld>
            <a:endParaRPr lang="nb-NO"/>
          </a:p>
        </p:txBody>
      </p:sp>
    </p:spTree>
    <p:extLst>
      <p:ext uri="{BB962C8B-B14F-4D97-AF65-F5344CB8AC3E}">
        <p14:creationId xmlns:p14="http://schemas.microsoft.com/office/powerpoint/2010/main" val="24008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Hver valør har et lett gjenkjennelig hovedmotiv på forsiden. Motivene er basert på et designforslag fra </a:t>
            </a:r>
            <a:r>
              <a:rPr lang="nb-NO" sz="1200" b="0" i="0" kern="1200" dirty="0" err="1" smtClean="0">
                <a:solidFill>
                  <a:schemeClr val="tx1"/>
                </a:solidFill>
                <a:effectLst/>
                <a:latin typeface="+mn-lt"/>
                <a:ea typeface="+mn-ea"/>
                <a:cs typeface="+mn-cs"/>
              </a:rPr>
              <a:t>Metric</a:t>
            </a:r>
            <a:r>
              <a:rPr lang="nb-NO" sz="1200" b="0" i="0" kern="1200" dirty="0" smtClean="0">
                <a:solidFill>
                  <a:schemeClr val="tx1"/>
                </a:solidFill>
                <a:effectLst/>
                <a:latin typeface="+mn-lt"/>
                <a:ea typeface="+mn-ea"/>
                <a:cs typeface="+mn-cs"/>
              </a:rPr>
              <a:t> Design og Terje Tønnessen. De ikoniske motivene i seddelserien formidler sentrale trekk ved norsk maritim historie.</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Sedlenes </a:t>
            </a:r>
            <a:r>
              <a:rPr lang="nb-NO" sz="1200" b="0" i="0" kern="1200" dirty="0" err="1" smtClean="0">
                <a:solidFill>
                  <a:schemeClr val="tx1"/>
                </a:solidFill>
                <a:effectLst/>
                <a:latin typeface="+mn-lt"/>
                <a:ea typeface="+mn-ea"/>
                <a:cs typeface="+mn-cs"/>
              </a:rPr>
              <a:t>piksellerte</a:t>
            </a:r>
            <a:r>
              <a:rPr lang="nb-NO" sz="1200" b="0" i="0" kern="1200" dirty="0" smtClean="0">
                <a:solidFill>
                  <a:schemeClr val="tx1"/>
                </a:solidFill>
                <a:effectLst/>
                <a:latin typeface="+mn-lt"/>
                <a:ea typeface="+mn-ea"/>
                <a:cs typeface="+mn-cs"/>
              </a:rPr>
              <a:t> baksider utgjør en kontrast til de ikoniske forsidene. Motivene er bare antydet i pikselmønsteret, mens det organiske mønsteret abstraherer havet. Pikselmotivene er basert på et designforslag fra Snøhetta Design og er bygget opp slik at mønstrene følger Beauforts vindskala.</a:t>
            </a:r>
          </a:p>
        </p:txBody>
      </p:sp>
      <p:sp>
        <p:nvSpPr>
          <p:cNvPr id="4" name="Slide Number Placeholder 3"/>
          <p:cNvSpPr>
            <a:spLocks noGrp="1"/>
          </p:cNvSpPr>
          <p:nvPr>
            <p:ph type="sldNum" sz="quarter" idx="10"/>
          </p:nvPr>
        </p:nvSpPr>
        <p:spPr/>
        <p:txBody>
          <a:bodyPr/>
          <a:lstStyle/>
          <a:p>
            <a:fld id="{AAF108A9-6C8F-4C28-9ADB-D29E537EB8FA}" type="slidenum">
              <a:rPr lang="nb-NO" smtClean="0"/>
              <a:t>1</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Nye 50- og 500-kronesedler vil være i sirkulasjon fra 18. oktober 2018.</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Til slutt kommer 1000-kroneseddelen. Planen er å lansere den i løpet av fjerde kvartal 2019.</a:t>
            </a:r>
            <a:endParaRPr lang="nb-NO" b="0" dirty="0"/>
          </a:p>
        </p:txBody>
      </p:sp>
      <p:sp>
        <p:nvSpPr>
          <p:cNvPr id="4" name="Slide Number Placeholder 3"/>
          <p:cNvSpPr>
            <a:spLocks noGrp="1"/>
          </p:cNvSpPr>
          <p:nvPr>
            <p:ph type="sldNum" sz="quarter" idx="10"/>
          </p:nvPr>
        </p:nvSpPr>
        <p:spPr/>
        <p:txBody>
          <a:bodyPr/>
          <a:lstStyle/>
          <a:p>
            <a:fld id="{AAF108A9-6C8F-4C28-9ADB-D29E537EB8FA}" type="slidenum">
              <a:rPr lang="nb-NO" smtClean="0"/>
              <a:t>2</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Illustrasjonen av Utvær fyr på forsiden symboliserer havet som binder oss sammen. </a:t>
            </a:r>
            <a:endParaRPr lang="nb-NO" sz="1200" b="0" i="0" u="none" strike="noStrike" kern="1200" baseline="0" dirty="0" smtClean="0">
              <a:solidFill>
                <a:schemeClr val="tx1"/>
              </a:solidFill>
              <a:latin typeface="+mn-lt"/>
              <a:ea typeface="+mn-ea"/>
              <a:cs typeface="+mn-cs"/>
            </a:endParaRP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Som ferdsels- og </a:t>
            </a:r>
            <a:r>
              <a:rPr lang="nb-NO" sz="1200" b="0" i="0" u="none" strike="noStrike" kern="1200" baseline="0" dirty="0" err="1" smtClean="0">
                <a:solidFill>
                  <a:schemeClr val="tx1"/>
                </a:solidFill>
                <a:latin typeface="+mn-lt"/>
                <a:ea typeface="+mn-ea"/>
                <a:cs typeface="+mn-cs"/>
              </a:rPr>
              <a:t>transportåre</a:t>
            </a:r>
            <a:r>
              <a:rPr lang="nb-NO" sz="1200" b="0" i="0" u="none" strike="noStrike" kern="1200" baseline="0" dirty="0" smtClean="0">
                <a:solidFill>
                  <a:schemeClr val="tx1"/>
                </a:solidFill>
                <a:latin typeface="+mn-lt"/>
                <a:ea typeface="+mn-ea"/>
                <a:cs typeface="+mn-cs"/>
              </a:rPr>
              <a:t> har sjøen vært av stor betydning for utvikling av økonomi og samfunnsliv i Norge. Skipsleden med et finmasket nett av fyr og sjømerker, utgjør fortsatt en viktig del av transportnettet som binder landet vårt sammen. Bak hovedmotivet kan du se ulike sektorer fra fyrlyset. En lundefugl er lagt inn som motivelement øverst til høyre.</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På baksiden kan du se lyssignal fra et fyr, stjernebildet Karlsvogna og et merke som viser sektorinndeling for fyr på sjøkart. Mønsteret tar utgangspunkt i Beauforts vindskala. Rektanglene er korte – vinden er svak. </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3</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Redningsskøyta </a:t>
            </a:r>
            <a:r>
              <a:rPr lang="nb-NO" sz="1200" b="1" i="1" u="none" strike="noStrike" kern="1200" baseline="0" dirty="0" smtClean="0">
                <a:solidFill>
                  <a:schemeClr val="tx1"/>
                </a:solidFill>
                <a:latin typeface="+mn-lt"/>
                <a:ea typeface="+mn-ea"/>
                <a:cs typeface="+mn-cs"/>
              </a:rPr>
              <a:t>Stavanger </a:t>
            </a:r>
            <a:r>
              <a:rPr lang="nb-NO" sz="1200" b="1" i="0" u="none" strike="noStrike" kern="1200" baseline="0" dirty="0" smtClean="0">
                <a:solidFill>
                  <a:schemeClr val="tx1"/>
                </a:solidFill>
                <a:latin typeface="+mn-lt"/>
                <a:ea typeface="+mn-ea"/>
                <a:cs typeface="+mn-cs"/>
              </a:rPr>
              <a:t>på forsiden symboliserer at trygghet på sjøen er viktig for velferden havet gir.</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Havet har store naturressurser, men også sterke krefter. Tilgang på hjelp når det trengs som mest, berger mange liv og gir oss økt trygghet når vi ferdes på sjøen i arbeid og fritid. Bak hovedmotivet kan du se detaljer fra Colin Archers tegning av </a:t>
            </a:r>
            <a:r>
              <a:rPr lang="nb-NO" sz="1200" b="0" i="1" u="none" strike="noStrike" kern="1200" baseline="0" dirty="0" smtClean="0">
                <a:solidFill>
                  <a:schemeClr val="tx1"/>
                </a:solidFill>
                <a:latin typeface="+mn-lt"/>
                <a:ea typeface="+mn-ea"/>
                <a:cs typeface="+mn-cs"/>
              </a:rPr>
              <a:t>RS 14 Stavanger</a:t>
            </a:r>
            <a:r>
              <a:rPr lang="nb-NO" sz="1200" b="0" i="0" u="none" strike="noStrike" kern="1200" baseline="0" dirty="0" smtClean="0">
                <a:solidFill>
                  <a:schemeClr val="tx1"/>
                </a:solidFill>
                <a:latin typeface="+mn-lt"/>
                <a:ea typeface="+mn-ea"/>
                <a:cs typeface="+mn-cs"/>
              </a:rPr>
              <a:t>. En lundefugl er lagt inn som motivelement øverst til høyre på seddelen. </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På baksiden kan du skimte en </a:t>
            </a:r>
            <a:r>
              <a:rPr lang="nb-NO" sz="1200" b="0" i="0" u="none" strike="noStrike" kern="1200" baseline="0" dirty="0" err="1" smtClean="0">
                <a:solidFill>
                  <a:schemeClr val="tx1"/>
                </a:solidFill>
                <a:latin typeface="+mn-lt"/>
                <a:ea typeface="+mn-ea"/>
                <a:cs typeface="+mn-cs"/>
              </a:rPr>
              <a:t>oljeplatt</a:t>
            </a:r>
            <a:r>
              <a:rPr lang="nb-NO" sz="1200" b="0" i="0" u="none" strike="noStrike" kern="1200" baseline="0" dirty="0" smtClean="0">
                <a:solidFill>
                  <a:schemeClr val="tx1"/>
                </a:solidFill>
                <a:latin typeface="+mn-lt"/>
                <a:ea typeface="+mn-ea"/>
                <a:cs typeface="+mn-cs"/>
              </a:rPr>
              <a:t>-form i horisonten, et symbol på en av de nyere bærebjelkene i norsk økonomi. Du kan også se gassrørledningsnett fra Nordsjøen og et fossil. Mønsteret tar utgangspunkt i Beauforts vindskala. Rektanglene er lange – det blåser stiv kuling. </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4</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Slik sjekker du at seddelen er ekte</a:t>
            </a:r>
          </a:p>
          <a:p>
            <a:endParaRPr lang="nb-NO" sz="1200" b="1"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Se</a:t>
            </a:r>
          </a:p>
          <a:p>
            <a:r>
              <a:rPr lang="nb-NO" sz="1200" b="0" i="0" u="none" strike="noStrike" kern="1200" baseline="0" dirty="0" smtClean="0">
                <a:solidFill>
                  <a:schemeClr val="tx1"/>
                </a:solidFill>
                <a:latin typeface="+mn-lt"/>
                <a:ea typeface="+mn-ea"/>
                <a:cs typeface="+mn-cs"/>
              </a:rPr>
              <a:t>1. Vannmerke: Vannmerket i papiret blir synlig når du holder seddelen opp mot lyset. Vannmerket viser hodet på en lundefugl og valørtallet. Lundefuglmotivet benyttes på samtlige valører.</a:t>
            </a:r>
          </a:p>
          <a:p>
            <a:endParaRPr lang="nb-NO" b="0" dirty="0" smtClean="0"/>
          </a:p>
          <a:p>
            <a:r>
              <a:rPr lang="nb-NO" b="0" dirty="0" smtClean="0"/>
              <a:t>2. Sikkerhetstråd: </a:t>
            </a:r>
            <a:r>
              <a:rPr lang="nb-NO" sz="1200" b="0" i="0" u="none" strike="noStrike" kern="1200" baseline="0" dirty="0" smtClean="0">
                <a:solidFill>
                  <a:schemeClr val="tx1"/>
                </a:solidFill>
                <a:latin typeface="+mn-lt"/>
                <a:ea typeface="+mn-ea"/>
                <a:cs typeface="+mn-cs"/>
              </a:rPr>
              <a:t>Når du holder seddelen opp mot lyset, ser du sikkerhetstråden som en gjennomgående, mørk strek som er integrert i papiret. Teksten «NB» og valørtallet er lagt inn i tråden med liten skrift.</a:t>
            </a:r>
          </a:p>
          <a:p>
            <a:endParaRPr lang="nb-NO" sz="1200" b="0"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Vend</a:t>
            </a:r>
          </a:p>
          <a:p>
            <a:r>
              <a:rPr lang="nb-NO" sz="1200" b="0" i="0" u="none" strike="noStrike" kern="1200" baseline="0" dirty="0" smtClean="0">
                <a:solidFill>
                  <a:schemeClr val="tx1"/>
                </a:solidFill>
                <a:latin typeface="+mn-lt"/>
                <a:ea typeface="+mn-ea"/>
                <a:cs typeface="+mn-cs"/>
              </a:rPr>
              <a:t>3. Flytende ring: Nede til venstre på seddelen kan du se et rektangel med en ring. Når du beveger seddelen i ulike retninger, ser det ut som ringen flyter, og du kan se et fargespill.</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4. Ankerkjetting: Til høyre på seddelen kan du se en ankerkjetting som er  integrert i papiret. Når du vipper på seddelen, ser det ut som kjettingen beveger seg.</a:t>
            </a:r>
          </a:p>
          <a:p>
            <a:endParaRPr lang="nb-NO" sz="1200" b="0"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Kjenn</a:t>
            </a:r>
          </a:p>
          <a:p>
            <a:r>
              <a:rPr lang="nb-NO" sz="1200" b="0" i="0" u="none" strike="noStrike" kern="1200" baseline="0" dirty="0" smtClean="0">
                <a:solidFill>
                  <a:schemeClr val="tx1"/>
                </a:solidFill>
                <a:latin typeface="+mn-lt"/>
                <a:ea typeface="+mn-ea"/>
                <a:cs typeface="+mn-cs"/>
              </a:rPr>
              <a:t>Papirkvalitet: Sedlene er trykket på bomullspapir, som kjennes annerledes enn vanlig papir. Papiret har et smussavvisende belegg som gir en glatt overflate.</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Følbart trykk: Hovedmotivet og flere detaljer på forsiden er trykket med kobbertrykk som er følbart. Langs kortendene er det trykket streker som blinde og svaksynte kan bruke til å skille valørene fra hverandre.</a:t>
            </a:r>
          </a:p>
        </p:txBody>
      </p:sp>
      <p:sp>
        <p:nvSpPr>
          <p:cNvPr id="4" name="Slide Number Placeholder 3"/>
          <p:cNvSpPr>
            <a:spLocks noGrp="1"/>
          </p:cNvSpPr>
          <p:nvPr>
            <p:ph type="sldNum" sz="quarter" idx="10"/>
          </p:nvPr>
        </p:nvSpPr>
        <p:spPr/>
        <p:txBody>
          <a:bodyPr/>
          <a:lstStyle/>
          <a:p>
            <a:fld id="{AAF108A9-6C8F-4C28-9ADB-D29E537EB8FA}" type="slidenum">
              <a:rPr lang="nb-NO" smtClean="0"/>
              <a:t>5</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Etter at de nye 50- og 500-kronesedlene er satt i sirkulasjon, vil de gamle sedlene fortsatt kunne brukes som betalingsmiddel i ett år, det vil si fram til og med 18. oktober 2019.</a:t>
            </a:r>
          </a:p>
          <a:p>
            <a:endParaRPr lang="nb-NO" sz="1200" b="1"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Norges Bank oppfordrer publikum til å bruke disse sedlene når de handler i butikken eller sette dem inn på bankkonto før denne datoen. Etter 18. oktober 2019 er Norges Bank pliktig til å veksle inn de ugyldige sedlene i minst ti år.</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6</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Mobilappen «Nye sedler» viser de sentrale sikkerhetselementene som hjelper deg å skille en ekte seddel fra en falsk.</a:t>
            </a:r>
          </a:p>
          <a:p>
            <a:endParaRPr lang="nb-NO" sz="1200" b="1"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Ved å vippe og vende på mobilen, vil du blant annet kunne se hvordan ankerkjettingen beveger seg. Du vil også kunne se vannmerket, sikkerhetstråden og ringen som flyter. Mobilappen laster du gratis ned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AppStore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eller</a:t>
            </a:r>
            <a:r>
              <a:rPr lang="en-US" sz="1200" b="0" i="0" u="none" strike="noStrike" kern="1200" baseline="0" dirty="0" smtClean="0">
                <a:solidFill>
                  <a:schemeClr val="tx1"/>
                </a:solidFill>
                <a:latin typeface="+mn-lt"/>
                <a:ea typeface="+mn-ea"/>
                <a:cs typeface="+mn-cs"/>
              </a:rPr>
              <a:t> Google Play</a:t>
            </a:r>
            <a:r>
              <a:rPr lang="nb-NO" sz="1200" b="0" i="0" u="none" strike="noStrike" kern="1200" baseline="0" dirty="0" smtClean="0">
                <a:solidFill>
                  <a:schemeClr val="tx1"/>
                </a:solidFill>
                <a:latin typeface="+mn-lt"/>
                <a:ea typeface="+mn-ea"/>
                <a:cs typeface="+mn-cs"/>
              </a:rPr>
              <a:t>.</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7</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Besøk</a:t>
            </a:r>
            <a:r>
              <a:rPr lang="nb-NO" baseline="0" dirty="0" smtClean="0"/>
              <a:t> oss på våre nettsider www.nyesedler.no</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8</a:t>
            </a:fld>
            <a:endParaRPr lang="nb-NO"/>
          </a:p>
        </p:txBody>
      </p:sp>
    </p:spTree>
    <p:extLst>
      <p:ext uri="{BB962C8B-B14F-4D97-AF65-F5344CB8AC3E}">
        <p14:creationId xmlns:p14="http://schemas.microsoft.com/office/powerpoint/2010/main" val="55563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tel 1"/>
          <p:cNvSpPr>
            <a:spLocks noGrp="1"/>
          </p:cNvSpPr>
          <p:nvPr>
            <p:ph type="title"/>
          </p:nvPr>
        </p:nvSpPr>
        <p:spPr>
          <a:xfrm>
            <a:off x="797522" y="307600"/>
            <a:ext cx="7473330" cy="477054"/>
          </a:xfrm>
        </p:spPr>
        <p:txBody>
          <a:bodyPr/>
          <a:lstStyle>
            <a:lvl1pPr>
              <a:defRPr sz="2800"/>
            </a:lvl1pPr>
          </a:lstStyle>
          <a:p>
            <a:r>
              <a:rPr lang="en-US" dirty="0" smtClean="0"/>
              <a:t>Click to edit Master title style</a:t>
            </a:r>
            <a:endParaRPr lang="nb-NO" dirty="0"/>
          </a:p>
        </p:txBody>
      </p:sp>
      <p:sp>
        <p:nvSpPr>
          <p:cNvPr id="5" name="Plassholder for lysbildenummer 4"/>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4" name="Undertittel 2"/>
          <p:cNvSpPr>
            <a:spLocks noGrp="1"/>
          </p:cNvSpPr>
          <p:nvPr>
            <p:ph type="subTitle" idx="13" hasCustomPrompt="1"/>
          </p:nvPr>
        </p:nvSpPr>
        <p:spPr>
          <a:xfrm>
            <a:off x="797522" y="788750"/>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6" name="Content Placeholder 5"/>
          <p:cNvSpPr>
            <a:spLocks noGrp="1"/>
          </p:cNvSpPr>
          <p:nvPr>
            <p:ph sz="quarter" idx="14"/>
          </p:nvPr>
        </p:nvSpPr>
        <p:spPr>
          <a:xfrm>
            <a:off x="797522" y="1130400"/>
            <a:ext cx="7473600" cy="3492000"/>
          </a:xfrm>
        </p:spPr>
        <p:txBody>
          <a:bodyPr/>
          <a:lstStyle>
            <a:lvl1pPr>
              <a:defRPr sz="2000"/>
            </a:lvl1pPr>
            <a:lvl2pPr>
              <a:defRPr sz="1800"/>
            </a:lvl2pPr>
            <a:lvl3pPr>
              <a:defRPr sz="16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7"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1639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uten undertittel,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0" name="Plassholder for innhold 2"/>
          <p:cNvSpPr>
            <a:spLocks noGrp="1"/>
          </p:cNvSpPr>
          <p:nvPr>
            <p:ph sz="half" idx="13"/>
          </p:nvPr>
        </p:nvSpPr>
        <p:spPr>
          <a:xfrm>
            <a:off x="4593600" y="1306286"/>
            <a:ext cx="3672029" cy="3306614"/>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3"/>
          <p:cNvSpPr>
            <a:spLocks noGrp="1"/>
          </p:cNvSpPr>
          <p:nvPr>
            <p:ph sz="half" idx="2"/>
          </p:nvPr>
        </p:nvSpPr>
        <p:spPr>
          <a:xfrm>
            <a:off x="797522" y="1306347"/>
            <a:ext cx="3672000" cy="3306614"/>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8" name="Plassholder for tekst 4"/>
          <p:cNvSpPr>
            <a:spLocks noGrp="1"/>
          </p:cNvSpPr>
          <p:nvPr>
            <p:ph type="body" sz="quarter" idx="23"/>
          </p:nvPr>
        </p:nvSpPr>
        <p:spPr>
          <a:xfrm>
            <a:off x="4594074" y="853125"/>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Plassholder for tekst 4"/>
          <p:cNvSpPr>
            <a:spLocks noGrp="1"/>
          </p:cNvSpPr>
          <p:nvPr>
            <p:ph type="body" sz="quarter" idx="24"/>
          </p:nvPr>
        </p:nvSpPr>
        <p:spPr>
          <a:xfrm>
            <a:off x="799200" y="853125"/>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1342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883462"/>
            <a:ext cx="2448000" cy="3660631"/>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8" name="Plassholder for innhold 3"/>
          <p:cNvSpPr>
            <a:spLocks noGrp="1"/>
          </p:cNvSpPr>
          <p:nvPr>
            <p:ph sz="half" idx="24"/>
          </p:nvPr>
        </p:nvSpPr>
        <p:spPr>
          <a:xfrm>
            <a:off x="3302961" y="882000"/>
            <a:ext cx="2448000" cy="3660631"/>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20" name="Plassholder for innhold 3"/>
          <p:cNvSpPr>
            <a:spLocks noGrp="1"/>
          </p:cNvSpPr>
          <p:nvPr>
            <p:ph sz="half" idx="26"/>
          </p:nvPr>
        </p:nvSpPr>
        <p:spPr>
          <a:xfrm>
            <a:off x="5808400" y="880025"/>
            <a:ext cx="2448000" cy="3660631"/>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833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nnholdsdeler, uten undertittel,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1354412"/>
            <a:ext cx="2448000" cy="3249258"/>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tekst 4"/>
          <p:cNvSpPr>
            <a:spLocks noGrp="1"/>
          </p:cNvSpPr>
          <p:nvPr>
            <p:ph type="body" sz="quarter" idx="23"/>
          </p:nvPr>
        </p:nvSpPr>
        <p:spPr>
          <a:xfrm>
            <a:off x="3312481" y="84625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lassholder for innhold 3"/>
          <p:cNvSpPr>
            <a:spLocks noGrp="1"/>
          </p:cNvSpPr>
          <p:nvPr>
            <p:ph sz="half" idx="24"/>
          </p:nvPr>
        </p:nvSpPr>
        <p:spPr>
          <a:xfrm>
            <a:off x="3312000" y="1354412"/>
            <a:ext cx="2448000" cy="3249258"/>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tekst 4"/>
          <p:cNvSpPr>
            <a:spLocks noGrp="1"/>
          </p:cNvSpPr>
          <p:nvPr>
            <p:ph type="body" sz="quarter" idx="25"/>
          </p:nvPr>
        </p:nvSpPr>
        <p:spPr>
          <a:xfrm>
            <a:off x="799200" y="84625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Plassholder for innhold 3"/>
          <p:cNvSpPr>
            <a:spLocks noGrp="1"/>
          </p:cNvSpPr>
          <p:nvPr>
            <p:ph sz="half" idx="26"/>
          </p:nvPr>
        </p:nvSpPr>
        <p:spPr>
          <a:xfrm>
            <a:off x="5832000" y="1354412"/>
            <a:ext cx="2448000" cy="3249258"/>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Plassholder for tekst 4"/>
          <p:cNvSpPr>
            <a:spLocks noGrp="1"/>
          </p:cNvSpPr>
          <p:nvPr>
            <p:ph type="body" sz="quarter" idx="27"/>
          </p:nvPr>
        </p:nvSpPr>
        <p:spPr>
          <a:xfrm>
            <a:off x="5832000" y="84625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17694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1" y="880029"/>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0" name="Plassholder for innhold 2"/>
          <p:cNvSpPr>
            <a:spLocks noGrp="1"/>
          </p:cNvSpPr>
          <p:nvPr>
            <p:ph sz="half" idx="13"/>
          </p:nvPr>
        </p:nvSpPr>
        <p:spPr>
          <a:xfrm>
            <a:off x="4572000" y="880029"/>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2"/>
          <p:cNvSpPr>
            <a:spLocks noGrp="1"/>
          </p:cNvSpPr>
          <p:nvPr>
            <p:ph sz="half" idx="14"/>
          </p:nvPr>
        </p:nvSpPr>
        <p:spPr>
          <a:xfrm>
            <a:off x="797521" y="2780991"/>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2" name="Plassholder for innhold 2"/>
          <p:cNvSpPr>
            <a:spLocks noGrp="1"/>
          </p:cNvSpPr>
          <p:nvPr>
            <p:ph sz="half" idx="15"/>
          </p:nvPr>
        </p:nvSpPr>
        <p:spPr>
          <a:xfrm>
            <a:off x="4572000" y="2780991"/>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1176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innholdsdeler, uten undertittel,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9200" y="1100036"/>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	</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5" name="Plassholder for innhold 2"/>
          <p:cNvSpPr>
            <a:spLocks noGrp="1"/>
          </p:cNvSpPr>
          <p:nvPr>
            <p:ph sz="half" idx="16"/>
          </p:nvPr>
        </p:nvSpPr>
        <p:spPr>
          <a:xfrm>
            <a:off x="4572000" y="1100036"/>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innhold 2"/>
          <p:cNvSpPr>
            <a:spLocks noGrp="1"/>
          </p:cNvSpPr>
          <p:nvPr>
            <p:ph sz="half" idx="18"/>
          </p:nvPr>
        </p:nvSpPr>
        <p:spPr>
          <a:xfrm>
            <a:off x="797522" y="3059462"/>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innhold 2"/>
          <p:cNvSpPr>
            <a:spLocks noGrp="1"/>
          </p:cNvSpPr>
          <p:nvPr>
            <p:ph sz="half" idx="20"/>
          </p:nvPr>
        </p:nvSpPr>
        <p:spPr>
          <a:xfrm>
            <a:off x="4572000" y="3060000"/>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6" name="Text Placeholder 5"/>
          <p:cNvSpPr>
            <a:spLocks noGrp="1"/>
          </p:cNvSpPr>
          <p:nvPr>
            <p:ph type="body" sz="quarter" idx="21"/>
          </p:nvPr>
        </p:nvSpPr>
        <p:spPr>
          <a:xfrm>
            <a:off x="799200" y="4705200"/>
            <a:ext cx="6656400" cy="288000"/>
          </a:xfrm>
        </p:spPr>
        <p:txBody>
          <a:bodyPr anchor="b"/>
          <a:lstStyle>
            <a:lvl1pPr marL="125" indent="0">
              <a:buFontTx/>
              <a:buNone/>
              <a:defRPr sz="1200"/>
            </a:lvl1pPr>
            <a:lvl2pPr marL="486000" indent="0">
              <a:buFontTx/>
              <a:buNone/>
              <a:defRPr/>
            </a:lvl2pPr>
            <a:lvl3pPr marL="882000" indent="0">
              <a:buFontTx/>
              <a:buNone/>
              <a:defRPr/>
            </a:lvl3pPr>
            <a:lvl4pPr marL="1278000" indent="0">
              <a:buFontTx/>
              <a:buNone/>
              <a:defRPr/>
            </a:lvl4pPr>
            <a:lvl5pPr marL="1674000" indent="0">
              <a:buFontTx/>
              <a:buNone/>
              <a:defRPr/>
            </a:lvl5pPr>
          </a:lstStyle>
          <a:p>
            <a:pPr lvl="0"/>
            <a:r>
              <a:rPr lang="en-US" dirty="0" smtClean="0"/>
              <a:t>Click to edit Master text styles</a:t>
            </a:r>
            <a:endParaRPr lang="nb-NO" dirty="0"/>
          </a:p>
        </p:txBody>
      </p:sp>
      <p:sp>
        <p:nvSpPr>
          <p:cNvPr id="27" name="Plassholder for tekst 4"/>
          <p:cNvSpPr>
            <a:spLocks noGrp="1"/>
          </p:cNvSpPr>
          <p:nvPr>
            <p:ph type="body" sz="quarter" idx="25"/>
          </p:nvPr>
        </p:nvSpPr>
        <p:spPr>
          <a:xfrm>
            <a:off x="4571100" y="84400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Plassholder for tekst 4"/>
          <p:cNvSpPr>
            <a:spLocks noGrp="1"/>
          </p:cNvSpPr>
          <p:nvPr>
            <p:ph type="body" sz="quarter" idx="26"/>
          </p:nvPr>
        </p:nvSpPr>
        <p:spPr>
          <a:xfrm>
            <a:off x="799200" y="84400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lassholder for tekst 4"/>
          <p:cNvSpPr>
            <a:spLocks noGrp="1"/>
          </p:cNvSpPr>
          <p:nvPr>
            <p:ph type="body" sz="quarter" idx="27"/>
          </p:nvPr>
        </p:nvSpPr>
        <p:spPr>
          <a:xfrm>
            <a:off x="799200" y="279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lassholder for tekst 4"/>
          <p:cNvSpPr>
            <a:spLocks noGrp="1"/>
          </p:cNvSpPr>
          <p:nvPr>
            <p:ph type="body" sz="quarter" idx="28"/>
          </p:nvPr>
        </p:nvSpPr>
        <p:spPr>
          <a:xfrm>
            <a:off x="4572000" y="279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6838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uten hovedtittel">
    <p:spTree>
      <p:nvGrpSpPr>
        <p:cNvPr id="1" name=""/>
        <p:cNvGrpSpPr/>
        <p:nvPr/>
      </p:nvGrpSpPr>
      <p:grpSpPr>
        <a:xfrm>
          <a:off x="0" y="0"/>
          <a:ext cx="0" cy="0"/>
          <a:chOff x="0" y="0"/>
          <a:chExt cx="0" cy="0"/>
        </a:xfrm>
      </p:grpSpPr>
      <p:sp>
        <p:nvSpPr>
          <p:cNvPr id="10" name="Plassholder for innhold 2"/>
          <p:cNvSpPr>
            <a:spLocks noGrp="1"/>
          </p:cNvSpPr>
          <p:nvPr>
            <p:ph sz="half" idx="13"/>
          </p:nvPr>
        </p:nvSpPr>
        <p:spPr>
          <a:xfrm>
            <a:off x="4593600" y="831898"/>
            <a:ext cx="3672029" cy="369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3"/>
          <p:cNvSpPr>
            <a:spLocks noGrp="1"/>
          </p:cNvSpPr>
          <p:nvPr>
            <p:ph sz="half" idx="2"/>
          </p:nvPr>
        </p:nvSpPr>
        <p:spPr>
          <a:xfrm>
            <a:off x="797522" y="831959"/>
            <a:ext cx="3672000" cy="369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8" name="Plassholder for tekst 4"/>
          <p:cNvSpPr>
            <a:spLocks noGrp="1"/>
          </p:cNvSpPr>
          <p:nvPr>
            <p:ph type="body" sz="quarter" idx="23"/>
          </p:nvPr>
        </p:nvSpPr>
        <p:spPr>
          <a:xfrm>
            <a:off x="4594074" y="306000"/>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Plassholder for tekst 4"/>
          <p:cNvSpPr>
            <a:spLocks noGrp="1"/>
          </p:cNvSpPr>
          <p:nvPr>
            <p:ph type="body" sz="quarter" idx="24"/>
          </p:nvPr>
        </p:nvSpPr>
        <p:spPr>
          <a:xfrm>
            <a:off x="799200" y="306000"/>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3765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nholdsdeler, uten hovedtittel">
    <p:spTree>
      <p:nvGrpSpPr>
        <p:cNvPr id="1" name=""/>
        <p:cNvGrpSpPr/>
        <p:nvPr/>
      </p:nvGrpSpPr>
      <p:grpSpPr>
        <a:xfrm>
          <a:off x="0" y="0"/>
          <a:ext cx="0" cy="0"/>
          <a:chOff x="0" y="0"/>
          <a:chExt cx="0" cy="0"/>
        </a:xfrm>
      </p:grpSpPr>
      <p:sp>
        <p:nvSpPr>
          <p:cNvPr id="11" name="Plassholder for innhold 3"/>
          <p:cNvSpPr>
            <a:spLocks noGrp="1"/>
          </p:cNvSpPr>
          <p:nvPr>
            <p:ph sz="half" idx="2"/>
          </p:nvPr>
        </p:nvSpPr>
        <p:spPr>
          <a:xfrm>
            <a:off x="797522" y="921275"/>
            <a:ext cx="2448000" cy="3517395"/>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tekst 4"/>
          <p:cNvSpPr>
            <a:spLocks noGrp="1"/>
          </p:cNvSpPr>
          <p:nvPr>
            <p:ph type="body" sz="quarter" idx="23"/>
          </p:nvPr>
        </p:nvSpPr>
        <p:spPr>
          <a:xfrm>
            <a:off x="3312481" y="306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lassholder for innhold 3"/>
          <p:cNvSpPr>
            <a:spLocks noGrp="1"/>
          </p:cNvSpPr>
          <p:nvPr>
            <p:ph sz="half" idx="24"/>
          </p:nvPr>
        </p:nvSpPr>
        <p:spPr>
          <a:xfrm>
            <a:off x="3312000" y="921275"/>
            <a:ext cx="2448000" cy="3517395"/>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tekst 4"/>
          <p:cNvSpPr>
            <a:spLocks noGrp="1"/>
          </p:cNvSpPr>
          <p:nvPr>
            <p:ph type="body" sz="quarter" idx="25"/>
          </p:nvPr>
        </p:nvSpPr>
        <p:spPr>
          <a:xfrm>
            <a:off x="799200" y="306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Plassholder for innhold 3"/>
          <p:cNvSpPr>
            <a:spLocks noGrp="1"/>
          </p:cNvSpPr>
          <p:nvPr>
            <p:ph sz="half" idx="26"/>
          </p:nvPr>
        </p:nvSpPr>
        <p:spPr>
          <a:xfrm>
            <a:off x="5832000" y="921275"/>
            <a:ext cx="2448000" cy="3517395"/>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Plassholder for tekst 4"/>
          <p:cNvSpPr>
            <a:spLocks noGrp="1"/>
          </p:cNvSpPr>
          <p:nvPr>
            <p:ph type="body" sz="quarter" idx="27"/>
          </p:nvPr>
        </p:nvSpPr>
        <p:spPr>
          <a:xfrm>
            <a:off x="5832000" y="306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905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nholdsdeler, uten hovedtittel">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99200" y="591286"/>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	</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5" name="Plassholder for innhold 2"/>
          <p:cNvSpPr>
            <a:spLocks noGrp="1"/>
          </p:cNvSpPr>
          <p:nvPr>
            <p:ph sz="half" idx="16"/>
          </p:nvPr>
        </p:nvSpPr>
        <p:spPr>
          <a:xfrm>
            <a:off x="4572000" y="591286"/>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innhold 2"/>
          <p:cNvSpPr>
            <a:spLocks noGrp="1"/>
          </p:cNvSpPr>
          <p:nvPr>
            <p:ph sz="half" idx="18"/>
          </p:nvPr>
        </p:nvSpPr>
        <p:spPr>
          <a:xfrm>
            <a:off x="797522" y="2811962"/>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innhold 2"/>
          <p:cNvSpPr>
            <a:spLocks noGrp="1"/>
          </p:cNvSpPr>
          <p:nvPr>
            <p:ph sz="half" idx="20"/>
          </p:nvPr>
        </p:nvSpPr>
        <p:spPr>
          <a:xfrm>
            <a:off x="4572000" y="2812500"/>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6" name="Text Placeholder 5"/>
          <p:cNvSpPr>
            <a:spLocks noGrp="1"/>
          </p:cNvSpPr>
          <p:nvPr>
            <p:ph type="body" sz="quarter" idx="21"/>
          </p:nvPr>
        </p:nvSpPr>
        <p:spPr>
          <a:xfrm>
            <a:off x="799200" y="4705200"/>
            <a:ext cx="6656400" cy="288000"/>
          </a:xfrm>
        </p:spPr>
        <p:txBody>
          <a:bodyPr anchor="b"/>
          <a:lstStyle>
            <a:lvl1pPr marL="125" indent="0">
              <a:buFontTx/>
              <a:buNone/>
              <a:defRPr sz="1200"/>
            </a:lvl1pPr>
            <a:lvl2pPr marL="486000" indent="0">
              <a:buFontTx/>
              <a:buNone/>
              <a:defRPr/>
            </a:lvl2pPr>
            <a:lvl3pPr marL="882000" indent="0">
              <a:buFontTx/>
              <a:buNone/>
              <a:defRPr/>
            </a:lvl3pPr>
            <a:lvl4pPr marL="1278000" indent="0">
              <a:buFontTx/>
              <a:buNone/>
              <a:defRPr/>
            </a:lvl4pPr>
            <a:lvl5pPr marL="1674000" indent="0">
              <a:buFontTx/>
              <a:buNone/>
              <a:defRPr/>
            </a:lvl5pPr>
          </a:lstStyle>
          <a:p>
            <a:pPr lvl="0"/>
            <a:r>
              <a:rPr lang="en-US" dirty="0" smtClean="0"/>
              <a:t>Click to edit Master text styles</a:t>
            </a:r>
            <a:endParaRPr lang="nb-NO" dirty="0"/>
          </a:p>
        </p:txBody>
      </p:sp>
      <p:sp>
        <p:nvSpPr>
          <p:cNvPr id="27" name="Plassholder for tekst 4"/>
          <p:cNvSpPr>
            <a:spLocks noGrp="1"/>
          </p:cNvSpPr>
          <p:nvPr>
            <p:ph type="body" sz="quarter" idx="25"/>
          </p:nvPr>
        </p:nvSpPr>
        <p:spPr>
          <a:xfrm>
            <a:off x="4571100" y="306000"/>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Plassholder for tekst 4"/>
          <p:cNvSpPr>
            <a:spLocks noGrp="1"/>
          </p:cNvSpPr>
          <p:nvPr>
            <p:ph type="body" sz="quarter" idx="26"/>
          </p:nvPr>
        </p:nvSpPr>
        <p:spPr>
          <a:xfrm>
            <a:off x="799200" y="306000"/>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lassholder for tekst 4"/>
          <p:cNvSpPr>
            <a:spLocks noGrp="1"/>
          </p:cNvSpPr>
          <p:nvPr>
            <p:ph type="body" sz="quarter" idx="27"/>
          </p:nvPr>
        </p:nvSpPr>
        <p:spPr>
          <a:xfrm>
            <a:off x="799200" y="253082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lassholder for tekst 4"/>
          <p:cNvSpPr>
            <a:spLocks noGrp="1"/>
          </p:cNvSpPr>
          <p:nvPr>
            <p:ph type="body" sz="quarter" idx="28"/>
          </p:nvPr>
        </p:nvSpPr>
        <p:spPr>
          <a:xfrm>
            <a:off x="4572000" y="253082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096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2" y="1130400"/>
            <a:ext cx="3672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606121" y="1130400"/>
            <a:ext cx="3672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6" name="Undertittel 2"/>
          <p:cNvSpPr>
            <a:spLocks noGrp="1"/>
          </p:cNvSpPr>
          <p:nvPr>
            <p:ph type="subTitle" idx="13" hasCustomPrompt="1"/>
          </p:nvPr>
        </p:nvSpPr>
        <p:spPr>
          <a:xfrm>
            <a:off x="797522" y="788901"/>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83850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0" name="Plassholder for innhold 2"/>
          <p:cNvSpPr>
            <a:spLocks noGrp="1"/>
          </p:cNvSpPr>
          <p:nvPr>
            <p:ph sz="half" idx="13"/>
          </p:nvPr>
        </p:nvSpPr>
        <p:spPr>
          <a:xfrm>
            <a:off x="4593600" y="1472400"/>
            <a:ext cx="3672029"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3"/>
          <p:cNvSpPr>
            <a:spLocks noGrp="1"/>
          </p:cNvSpPr>
          <p:nvPr>
            <p:ph sz="half" idx="2"/>
          </p:nvPr>
        </p:nvSpPr>
        <p:spPr>
          <a:xfrm>
            <a:off x="797522" y="1472461"/>
            <a:ext cx="3672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6"/>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8" name="Undertittel 2"/>
          <p:cNvSpPr>
            <a:spLocks noGrp="1"/>
          </p:cNvSpPr>
          <p:nvPr>
            <p:ph type="subTitle" idx="17" hasCustomPrompt="1"/>
          </p:nvPr>
        </p:nvSpPr>
        <p:spPr>
          <a:xfrm>
            <a:off x="797522" y="788448"/>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8" name="Plassholder for tekst 4"/>
          <p:cNvSpPr>
            <a:spLocks noGrp="1"/>
          </p:cNvSpPr>
          <p:nvPr>
            <p:ph type="body" sz="quarter" idx="23"/>
          </p:nvPr>
        </p:nvSpPr>
        <p:spPr>
          <a:xfrm>
            <a:off x="4594074" y="1080000"/>
            <a:ext cx="3672000"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Plassholder for tekst 4"/>
          <p:cNvSpPr>
            <a:spLocks noGrp="1"/>
          </p:cNvSpPr>
          <p:nvPr>
            <p:ph type="body" sz="quarter" idx="24"/>
          </p:nvPr>
        </p:nvSpPr>
        <p:spPr>
          <a:xfrm>
            <a:off x="799200" y="1080000"/>
            <a:ext cx="3672000"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3587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1130968"/>
            <a:ext cx="2448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6"/>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8" name="Undertittel 2"/>
          <p:cNvSpPr>
            <a:spLocks noGrp="1"/>
          </p:cNvSpPr>
          <p:nvPr>
            <p:ph type="subTitle" idx="17" hasCustomPrompt="1"/>
          </p:nvPr>
        </p:nvSpPr>
        <p:spPr>
          <a:xfrm>
            <a:off x="797522" y="788448"/>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8" name="Plassholder for innhold 3"/>
          <p:cNvSpPr>
            <a:spLocks noGrp="1"/>
          </p:cNvSpPr>
          <p:nvPr>
            <p:ph sz="half" idx="24"/>
          </p:nvPr>
        </p:nvSpPr>
        <p:spPr>
          <a:xfrm>
            <a:off x="3312000" y="1134405"/>
            <a:ext cx="2448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20" name="Plassholder for innhold 3"/>
          <p:cNvSpPr>
            <a:spLocks noGrp="1"/>
          </p:cNvSpPr>
          <p:nvPr>
            <p:ph sz="half" idx="26"/>
          </p:nvPr>
        </p:nvSpPr>
        <p:spPr>
          <a:xfrm>
            <a:off x="5832000" y="1127531"/>
            <a:ext cx="2448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0481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 innholdsdel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1472400"/>
            <a:ext cx="2448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6"/>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8" name="Undertittel 2"/>
          <p:cNvSpPr>
            <a:spLocks noGrp="1"/>
          </p:cNvSpPr>
          <p:nvPr>
            <p:ph type="subTitle" idx="17" hasCustomPrompt="1"/>
          </p:nvPr>
        </p:nvSpPr>
        <p:spPr>
          <a:xfrm>
            <a:off x="797522" y="788448"/>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7" name="Plassholder for tekst 4"/>
          <p:cNvSpPr>
            <a:spLocks noGrp="1"/>
          </p:cNvSpPr>
          <p:nvPr>
            <p:ph type="body" sz="quarter" idx="23"/>
          </p:nvPr>
        </p:nvSpPr>
        <p:spPr>
          <a:xfrm>
            <a:off x="3312481" y="1080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lassholder for innhold 3"/>
          <p:cNvSpPr>
            <a:spLocks noGrp="1"/>
          </p:cNvSpPr>
          <p:nvPr>
            <p:ph sz="half" idx="24"/>
          </p:nvPr>
        </p:nvSpPr>
        <p:spPr>
          <a:xfrm>
            <a:off x="3312000" y="1472400"/>
            <a:ext cx="2448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tekst 4"/>
          <p:cNvSpPr>
            <a:spLocks noGrp="1"/>
          </p:cNvSpPr>
          <p:nvPr>
            <p:ph type="body" sz="quarter" idx="25"/>
          </p:nvPr>
        </p:nvSpPr>
        <p:spPr>
          <a:xfrm>
            <a:off x="799200" y="1080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Plassholder for innhold 3"/>
          <p:cNvSpPr>
            <a:spLocks noGrp="1"/>
          </p:cNvSpPr>
          <p:nvPr>
            <p:ph sz="half" idx="26"/>
          </p:nvPr>
        </p:nvSpPr>
        <p:spPr>
          <a:xfrm>
            <a:off x="5832000" y="1472400"/>
            <a:ext cx="2448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Plassholder for tekst 4"/>
          <p:cNvSpPr>
            <a:spLocks noGrp="1"/>
          </p:cNvSpPr>
          <p:nvPr>
            <p:ph type="body" sz="quarter" idx="27"/>
          </p:nvPr>
        </p:nvSpPr>
        <p:spPr>
          <a:xfrm>
            <a:off x="5832000" y="1080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5923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1" y="11304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10" name="Plassholder for innhold 2"/>
          <p:cNvSpPr>
            <a:spLocks noGrp="1"/>
          </p:cNvSpPr>
          <p:nvPr>
            <p:ph sz="half" idx="13"/>
          </p:nvPr>
        </p:nvSpPr>
        <p:spPr>
          <a:xfrm>
            <a:off x="4572000" y="11304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2"/>
          <p:cNvSpPr>
            <a:spLocks noGrp="1"/>
          </p:cNvSpPr>
          <p:nvPr>
            <p:ph sz="half" idx="14"/>
          </p:nvPr>
        </p:nvSpPr>
        <p:spPr>
          <a:xfrm>
            <a:off x="797521" y="29160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2" name="Plassholder for innhold 2"/>
          <p:cNvSpPr>
            <a:spLocks noGrp="1"/>
          </p:cNvSpPr>
          <p:nvPr>
            <p:ph sz="half" idx="15"/>
          </p:nvPr>
        </p:nvSpPr>
        <p:spPr>
          <a:xfrm>
            <a:off x="4572000" y="29160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8" name="Undertittel 2"/>
          <p:cNvSpPr>
            <a:spLocks noGrp="1"/>
          </p:cNvSpPr>
          <p:nvPr>
            <p:ph type="subTitle" idx="16" hasCustomPrompt="1"/>
          </p:nvPr>
        </p:nvSpPr>
        <p:spPr>
          <a:xfrm>
            <a:off x="799200" y="788750"/>
            <a:ext cx="7466454"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86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e innholdsdel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9200" y="1326911"/>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	</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15" name="Plassholder for innhold 2"/>
          <p:cNvSpPr>
            <a:spLocks noGrp="1"/>
          </p:cNvSpPr>
          <p:nvPr>
            <p:ph sz="half" idx="16"/>
          </p:nvPr>
        </p:nvSpPr>
        <p:spPr>
          <a:xfrm>
            <a:off x="4572000" y="1326911"/>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innhold 2"/>
          <p:cNvSpPr>
            <a:spLocks noGrp="1"/>
          </p:cNvSpPr>
          <p:nvPr>
            <p:ph sz="half" idx="18"/>
          </p:nvPr>
        </p:nvSpPr>
        <p:spPr>
          <a:xfrm>
            <a:off x="797522" y="3169462"/>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innhold 2"/>
          <p:cNvSpPr>
            <a:spLocks noGrp="1"/>
          </p:cNvSpPr>
          <p:nvPr>
            <p:ph sz="half" idx="20"/>
          </p:nvPr>
        </p:nvSpPr>
        <p:spPr>
          <a:xfrm>
            <a:off x="4572000" y="3168000"/>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2" name="Undertittel 2"/>
          <p:cNvSpPr>
            <a:spLocks noGrp="1"/>
          </p:cNvSpPr>
          <p:nvPr>
            <p:ph type="subTitle" idx="13" hasCustomPrompt="1"/>
          </p:nvPr>
        </p:nvSpPr>
        <p:spPr>
          <a:xfrm>
            <a:off x="797522" y="788400"/>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6" name="Text Placeholder 5"/>
          <p:cNvSpPr>
            <a:spLocks noGrp="1"/>
          </p:cNvSpPr>
          <p:nvPr>
            <p:ph type="body" sz="quarter" idx="21"/>
          </p:nvPr>
        </p:nvSpPr>
        <p:spPr>
          <a:xfrm>
            <a:off x="799200" y="4705200"/>
            <a:ext cx="6656400" cy="288000"/>
          </a:xfrm>
        </p:spPr>
        <p:txBody>
          <a:bodyPr anchor="b"/>
          <a:lstStyle>
            <a:lvl1pPr marL="125" indent="0">
              <a:buFontTx/>
              <a:buNone/>
              <a:defRPr sz="1200"/>
            </a:lvl1pPr>
            <a:lvl2pPr marL="486000" indent="0">
              <a:buFontTx/>
              <a:buNone/>
              <a:defRPr/>
            </a:lvl2pPr>
            <a:lvl3pPr marL="882000" indent="0">
              <a:buFontTx/>
              <a:buNone/>
              <a:defRPr/>
            </a:lvl3pPr>
            <a:lvl4pPr marL="1278000" indent="0">
              <a:buFontTx/>
              <a:buNone/>
              <a:defRPr/>
            </a:lvl4pPr>
            <a:lvl5pPr marL="1674000" indent="0">
              <a:buFontTx/>
              <a:buNone/>
              <a:defRPr/>
            </a:lvl5pPr>
          </a:lstStyle>
          <a:p>
            <a:pPr lvl="0"/>
            <a:r>
              <a:rPr lang="en-US" dirty="0" smtClean="0"/>
              <a:t>Click to edit Master text styles</a:t>
            </a:r>
            <a:endParaRPr lang="nb-NO" dirty="0"/>
          </a:p>
        </p:txBody>
      </p:sp>
      <p:sp>
        <p:nvSpPr>
          <p:cNvPr id="27" name="Plassholder for tekst 4"/>
          <p:cNvSpPr>
            <a:spLocks noGrp="1"/>
          </p:cNvSpPr>
          <p:nvPr>
            <p:ph type="body" sz="quarter" idx="25"/>
          </p:nvPr>
        </p:nvSpPr>
        <p:spPr>
          <a:xfrm>
            <a:off x="4571100" y="107775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Plassholder for tekst 4"/>
          <p:cNvSpPr>
            <a:spLocks noGrp="1"/>
          </p:cNvSpPr>
          <p:nvPr>
            <p:ph type="body" sz="quarter" idx="26"/>
          </p:nvPr>
        </p:nvSpPr>
        <p:spPr>
          <a:xfrm>
            <a:off x="799200" y="107775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lassholder for tekst 4"/>
          <p:cNvSpPr>
            <a:spLocks noGrp="1"/>
          </p:cNvSpPr>
          <p:nvPr>
            <p:ph type="body" sz="quarter" idx="27"/>
          </p:nvPr>
        </p:nvSpPr>
        <p:spPr>
          <a:xfrm>
            <a:off x="799200" y="290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lassholder for tekst 4"/>
          <p:cNvSpPr>
            <a:spLocks noGrp="1"/>
          </p:cNvSpPr>
          <p:nvPr>
            <p:ph type="body" sz="quarter" idx="28"/>
          </p:nvPr>
        </p:nvSpPr>
        <p:spPr>
          <a:xfrm>
            <a:off x="4572000" y="290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71685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 innholdsdel, uten undertittel">
    <p:spTree>
      <p:nvGrpSpPr>
        <p:cNvPr id="1" name=""/>
        <p:cNvGrpSpPr/>
        <p:nvPr/>
      </p:nvGrpSpPr>
      <p:grpSpPr>
        <a:xfrm>
          <a:off x="0" y="0"/>
          <a:ext cx="0" cy="0"/>
          <a:chOff x="0" y="0"/>
          <a:chExt cx="0" cy="0"/>
        </a:xfrm>
      </p:grpSpPr>
      <p:sp>
        <p:nvSpPr>
          <p:cNvPr id="2" name="Tittel 1"/>
          <p:cNvSpPr>
            <a:spLocks noGrp="1"/>
          </p:cNvSpPr>
          <p:nvPr>
            <p:ph type="title"/>
          </p:nvPr>
        </p:nvSpPr>
        <p:spPr>
          <a:xfrm>
            <a:off x="797522" y="307600"/>
            <a:ext cx="7473330" cy="477054"/>
          </a:xfrm>
        </p:spPr>
        <p:txBody>
          <a:bodyPr/>
          <a:lstStyle>
            <a:lvl1pPr>
              <a:defRPr sz="2800"/>
            </a:lvl1pPr>
          </a:lstStyle>
          <a:p>
            <a:r>
              <a:rPr lang="en-US" dirty="0" smtClean="0"/>
              <a:t>Click to edit Master title style</a:t>
            </a:r>
            <a:endParaRPr lang="nb-NO" dirty="0"/>
          </a:p>
        </p:txBody>
      </p:sp>
      <p:sp>
        <p:nvSpPr>
          <p:cNvPr id="6" name="Content Placeholder 5"/>
          <p:cNvSpPr>
            <a:spLocks noGrp="1"/>
          </p:cNvSpPr>
          <p:nvPr>
            <p:ph sz="quarter" idx="14"/>
          </p:nvPr>
        </p:nvSpPr>
        <p:spPr>
          <a:xfrm>
            <a:off x="797522" y="882001"/>
            <a:ext cx="7473600" cy="3745002"/>
          </a:xfrm>
        </p:spPr>
        <p:txBody>
          <a:bodyPr/>
          <a:lstStyle>
            <a:lvl1pPr>
              <a:defRPr sz="2000"/>
            </a:lvl1pPr>
            <a:lvl2pPr>
              <a:defRPr sz="1800"/>
            </a:lvl2pPr>
            <a:lvl3pPr>
              <a:defRPr sz="16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7"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2006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2" y="881999"/>
            <a:ext cx="3672000" cy="3744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606121" y="881999"/>
            <a:ext cx="3672000" cy="3744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9545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97522" y="307600"/>
            <a:ext cx="7473330" cy="477054"/>
          </a:xfrm>
          <a:prstGeom prst="rect">
            <a:avLst/>
          </a:prstGeom>
        </p:spPr>
        <p:txBody>
          <a:bodyPr vert="horz" wrap="square" lIns="0" tIns="0" rIns="0" bIns="0" rtlCol="0" anchor="b" anchorCtr="0">
            <a:no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97522" y="1143000"/>
            <a:ext cx="7473330" cy="3460631"/>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6200000">
            <a:off x="8158237" y="2375090"/>
            <a:ext cx="1303877" cy="393321"/>
          </a:xfrm>
          <a:prstGeom prst="rect">
            <a:avLst/>
          </a:prstGeom>
        </p:spPr>
      </p:pic>
    </p:spTree>
    <p:extLst>
      <p:ext uri="{BB962C8B-B14F-4D97-AF65-F5344CB8AC3E}">
        <p14:creationId xmlns:p14="http://schemas.microsoft.com/office/powerpoint/2010/main" val="42855508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70000" indent="-269875" algn="l" defTabSz="914400" rtl="0" eaLnBrk="1" latinLnBrk="0" hangingPunct="1">
        <a:spcBef>
          <a:spcPts val="0"/>
        </a:spcBef>
        <a:buClr>
          <a:srgbClr val="7AB4CD"/>
        </a:buClr>
        <a:buFont typeface="Wingdings 2" panose="05020102010507070707" pitchFamily="18" charset="2"/>
        <a:buChar char=""/>
        <a:defRPr sz="1600" kern="1200">
          <a:solidFill>
            <a:schemeClr val="tx1"/>
          </a:solidFill>
          <a:latin typeface="+mn-lt"/>
          <a:ea typeface="+mn-ea"/>
          <a:cs typeface="+mn-cs"/>
        </a:defRPr>
      </a:lvl1pPr>
      <a:lvl2pPr marL="756000" indent="-270000" algn="l" defTabSz="914400" rtl="0" eaLnBrk="1" latinLnBrk="0" hangingPunct="1">
        <a:spcBef>
          <a:spcPts val="0"/>
        </a:spcBef>
        <a:buClr>
          <a:srgbClr val="7AB4CD"/>
        </a:buClr>
        <a:buFont typeface="Calibri" panose="020F0502020204030204" pitchFamily="34" charset="0"/>
        <a:buChar char="–"/>
        <a:defRPr sz="1400" kern="1200">
          <a:solidFill>
            <a:schemeClr val="tx1"/>
          </a:solidFill>
          <a:latin typeface="+mn-lt"/>
          <a:ea typeface="+mn-ea"/>
          <a:cs typeface="+mn-cs"/>
        </a:defRPr>
      </a:lvl2pPr>
      <a:lvl3pPr marL="1152000" indent="-270000" algn="l" defTabSz="914400" rtl="0" eaLnBrk="1" latinLnBrk="0" hangingPunct="1">
        <a:spcBef>
          <a:spcPts val="0"/>
        </a:spcBef>
        <a:buClr>
          <a:srgbClr val="7AB4CD"/>
        </a:buClr>
        <a:buFont typeface="Arial" panose="020B0604020202020204" pitchFamily="34" charset="0"/>
        <a:buChar char="•"/>
        <a:defRPr sz="1200" kern="1200">
          <a:solidFill>
            <a:schemeClr val="tx1"/>
          </a:solidFill>
          <a:latin typeface="+mn-lt"/>
          <a:ea typeface="+mn-ea"/>
          <a:cs typeface="+mn-cs"/>
        </a:defRPr>
      </a:lvl3pPr>
      <a:lvl4pPr marL="1548000" indent="-270000" algn="l" defTabSz="914400" rtl="0" eaLnBrk="1" latinLnBrk="0" hangingPunct="1">
        <a:spcBef>
          <a:spcPts val="0"/>
        </a:spcBef>
        <a:buClr>
          <a:srgbClr val="7AB4CD"/>
        </a:buClr>
        <a:buFont typeface="Calibri" panose="020F0502020204030204" pitchFamily="34" charset="0"/>
        <a:buChar char="–"/>
        <a:defRPr sz="1100" kern="1200">
          <a:solidFill>
            <a:schemeClr val="tx1"/>
          </a:solidFill>
          <a:latin typeface="+mn-lt"/>
          <a:ea typeface="+mn-ea"/>
          <a:cs typeface="+mn-cs"/>
        </a:defRPr>
      </a:lvl4pPr>
      <a:lvl5pPr marL="1944000" indent="-270000" algn="l" defTabSz="914400" rtl="0" eaLnBrk="1" latinLnBrk="0" hangingPunct="1">
        <a:spcBef>
          <a:spcPts val="0"/>
        </a:spcBef>
        <a:buClr>
          <a:srgbClr val="7AB4CD"/>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97522" y="307600"/>
            <a:ext cx="7473330" cy="477054"/>
          </a:xfrm>
          <a:prstGeom prst="rect">
            <a:avLst/>
          </a:prstGeom>
        </p:spPr>
        <p:txBody>
          <a:bodyPr vert="horz" wrap="square" lIns="0" tIns="0" rIns="0" bIns="0" rtlCol="0" anchor="b" anchorCtr="0">
            <a:no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97522" y="1143000"/>
            <a:ext cx="7473330" cy="3460631"/>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6200000">
            <a:off x="8158237" y="2375090"/>
            <a:ext cx="1303877" cy="393321"/>
          </a:xfrm>
          <a:prstGeom prst="rect">
            <a:avLst/>
          </a:prstGeom>
        </p:spPr>
      </p:pic>
    </p:spTree>
    <p:extLst>
      <p:ext uri="{BB962C8B-B14F-4D97-AF65-F5344CB8AC3E}">
        <p14:creationId xmlns:p14="http://schemas.microsoft.com/office/powerpoint/2010/main" val="1941449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70000" indent="-269875" algn="l" defTabSz="914400" rtl="0" eaLnBrk="1" latinLnBrk="0" hangingPunct="1">
        <a:spcBef>
          <a:spcPts val="0"/>
        </a:spcBef>
        <a:buClr>
          <a:srgbClr val="7AB4CD"/>
        </a:buClr>
        <a:buFont typeface="Wingdings 2" panose="05020102010507070707" pitchFamily="18" charset="2"/>
        <a:buChar char=""/>
        <a:defRPr sz="1600" kern="1200">
          <a:solidFill>
            <a:schemeClr val="tx1"/>
          </a:solidFill>
          <a:latin typeface="+mn-lt"/>
          <a:ea typeface="+mn-ea"/>
          <a:cs typeface="+mn-cs"/>
        </a:defRPr>
      </a:lvl1pPr>
      <a:lvl2pPr marL="756000" indent="-270000" algn="l" defTabSz="914400" rtl="0" eaLnBrk="1" latinLnBrk="0" hangingPunct="1">
        <a:spcBef>
          <a:spcPts val="0"/>
        </a:spcBef>
        <a:buClr>
          <a:srgbClr val="7AB4CD"/>
        </a:buClr>
        <a:buFont typeface="Calibri" panose="020F0502020204030204" pitchFamily="34" charset="0"/>
        <a:buChar char="–"/>
        <a:defRPr sz="1400" kern="1200">
          <a:solidFill>
            <a:schemeClr val="tx1"/>
          </a:solidFill>
          <a:latin typeface="+mn-lt"/>
          <a:ea typeface="+mn-ea"/>
          <a:cs typeface="+mn-cs"/>
        </a:defRPr>
      </a:lvl2pPr>
      <a:lvl3pPr marL="1152000" indent="-270000" algn="l" defTabSz="914400" rtl="0" eaLnBrk="1" latinLnBrk="0" hangingPunct="1">
        <a:spcBef>
          <a:spcPts val="0"/>
        </a:spcBef>
        <a:buClr>
          <a:srgbClr val="7AB4CD"/>
        </a:buClr>
        <a:buFont typeface="Arial" panose="020B0604020202020204" pitchFamily="34" charset="0"/>
        <a:buChar char="•"/>
        <a:defRPr sz="1200" kern="1200">
          <a:solidFill>
            <a:schemeClr val="tx1"/>
          </a:solidFill>
          <a:latin typeface="+mn-lt"/>
          <a:ea typeface="+mn-ea"/>
          <a:cs typeface="+mn-cs"/>
        </a:defRPr>
      </a:lvl3pPr>
      <a:lvl4pPr marL="1548000" indent="-270000" algn="l" defTabSz="914400" rtl="0" eaLnBrk="1" latinLnBrk="0" hangingPunct="1">
        <a:spcBef>
          <a:spcPts val="0"/>
        </a:spcBef>
        <a:buClr>
          <a:srgbClr val="7AB4CD"/>
        </a:buClr>
        <a:buFont typeface="Calibri" panose="020F0502020204030204" pitchFamily="34" charset="0"/>
        <a:buChar char="–"/>
        <a:defRPr sz="1100" kern="1200">
          <a:solidFill>
            <a:schemeClr val="tx1"/>
          </a:solidFill>
          <a:latin typeface="+mn-lt"/>
          <a:ea typeface="+mn-ea"/>
          <a:cs typeface="+mn-cs"/>
        </a:defRPr>
      </a:lvl4pPr>
      <a:lvl5pPr marL="1944000" indent="-270000" algn="l" defTabSz="914400" rtl="0" eaLnBrk="1" latinLnBrk="0" hangingPunct="1">
        <a:spcBef>
          <a:spcPts val="0"/>
        </a:spcBef>
        <a:buClr>
          <a:srgbClr val="7AB4CD"/>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97522" y="1143000"/>
            <a:ext cx="7473330" cy="3460631"/>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158237" y="2375090"/>
            <a:ext cx="1303877" cy="393321"/>
          </a:xfrm>
          <a:prstGeom prst="rect">
            <a:avLst/>
          </a:prstGeom>
        </p:spPr>
      </p:pic>
    </p:spTree>
    <p:extLst>
      <p:ext uri="{BB962C8B-B14F-4D97-AF65-F5344CB8AC3E}">
        <p14:creationId xmlns:p14="http://schemas.microsoft.com/office/powerpoint/2010/main" val="1187767271"/>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rgbClr val="2B7297"/>
          </a:solidFill>
          <a:latin typeface="+mj-lt"/>
          <a:ea typeface="+mj-ea"/>
          <a:cs typeface="+mj-cs"/>
        </a:defRPr>
      </a:lvl1pPr>
    </p:titleStyle>
    <p:bodyStyle>
      <a:lvl1pPr marL="270000" indent="-269875" algn="l" defTabSz="914400" rtl="0" eaLnBrk="1" latinLnBrk="0" hangingPunct="1">
        <a:spcBef>
          <a:spcPts val="0"/>
        </a:spcBef>
        <a:buClr>
          <a:srgbClr val="7AB4CD"/>
        </a:buClr>
        <a:buFont typeface="Wingdings 2" panose="05020102010507070707" pitchFamily="18" charset="2"/>
        <a:buChar char=""/>
        <a:defRPr sz="1600" kern="1200">
          <a:solidFill>
            <a:schemeClr val="tx1"/>
          </a:solidFill>
          <a:latin typeface="+mn-lt"/>
          <a:ea typeface="+mn-ea"/>
          <a:cs typeface="+mn-cs"/>
        </a:defRPr>
      </a:lvl1pPr>
      <a:lvl2pPr marL="756000" indent="-270000" algn="l" defTabSz="914400" rtl="0" eaLnBrk="1" latinLnBrk="0" hangingPunct="1">
        <a:spcBef>
          <a:spcPts val="0"/>
        </a:spcBef>
        <a:buClr>
          <a:srgbClr val="7AB4CD"/>
        </a:buClr>
        <a:buFont typeface="Calibri" panose="020F0502020204030204" pitchFamily="34" charset="0"/>
        <a:buChar char="–"/>
        <a:defRPr sz="1400" kern="1200">
          <a:solidFill>
            <a:schemeClr val="tx1"/>
          </a:solidFill>
          <a:latin typeface="+mn-lt"/>
          <a:ea typeface="+mn-ea"/>
          <a:cs typeface="+mn-cs"/>
        </a:defRPr>
      </a:lvl2pPr>
      <a:lvl3pPr marL="1152000" indent="-270000" algn="l" defTabSz="914400" rtl="0" eaLnBrk="1" latinLnBrk="0" hangingPunct="1">
        <a:spcBef>
          <a:spcPts val="0"/>
        </a:spcBef>
        <a:buClr>
          <a:srgbClr val="7AB4CD"/>
        </a:buClr>
        <a:buFont typeface="Arial" panose="020B0604020202020204" pitchFamily="34" charset="0"/>
        <a:buChar char="•"/>
        <a:defRPr sz="1200" kern="1200">
          <a:solidFill>
            <a:schemeClr val="tx1"/>
          </a:solidFill>
          <a:latin typeface="+mn-lt"/>
          <a:ea typeface="+mn-ea"/>
          <a:cs typeface="+mn-cs"/>
        </a:defRPr>
      </a:lvl3pPr>
      <a:lvl4pPr marL="1548000" indent="-270000" algn="l" defTabSz="914400" rtl="0" eaLnBrk="1" latinLnBrk="0" hangingPunct="1">
        <a:spcBef>
          <a:spcPts val="0"/>
        </a:spcBef>
        <a:buClr>
          <a:srgbClr val="7AB4CD"/>
        </a:buClr>
        <a:buFont typeface="Calibri" panose="020F0502020204030204" pitchFamily="34" charset="0"/>
        <a:buChar char="–"/>
        <a:defRPr sz="1100" kern="1200">
          <a:solidFill>
            <a:schemeClr val="tx1"/>
          </a:solidFill>
          <a:latin typeface="+mn-lt"/>
          <a:ea typeface="+mn-ea"/>
          <a:cs typeface="+mn-cs"/>
        </a:defRPr>
      </a:lvl4pPr>
      <a:lvl5pPr marL="1944000" indent="-270000" algn="l" defTabSz="914400" rtl="0" eaLnBrk="1" latinLnBrk="0" hangingPunct="1">
        <a:spcBef>
          <a:spcPts val="0"/>
        </a:spcBef>
        <a:buClr>
          <a:srgbClr val="7AB4CD"/>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nyesedler.no/"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s://www.facebook.com/nyseddelser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99" y="1739026"/>
            <a:ext cx="7714949" cy="166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197202"/>
            <a:ext cx="7473330" cy="477054"/>
          </a:xfrm>
        </p:spPr>
        <p:txBody>
          <a:bodyPr/>
          <a:lstStyle/>
          <a:p>
            <a:r>
              <a:rPr lang="nb-NO" dirty="0" smtClean="0">
                <a:solidFill>
                  <a:schemeClr val="tx1"/>
                </a:solidFill>
              </a:rPr>
              <a:t>Norges nye seddelserie</a:t>
            </a:r>
            <a:endParaRPr lang="nb-NO" dirty="0">
              <a:solidFill>
                <a:schemeClr val="tx1"/>
              </a:solidFill>
            </a:endParaRPr>
          </a:p>
        </p:txBody>
      </p:sp>
      <p:sp>
        <p:nvSpPr>
          <p:cNvPr id="7" name="Content Placeholder 6"/>
          <p:cNvSpPr>
            <a:spLocks noGrp="1"/>
          </p:cNvSpPr>
          <p:nvPr>
            <p:ph sz="quarter" idx="14"/>
          </p:nvPr>
        </p:nvSpPr>
        <p:spPr>
          <a:xfrm>
            <a:off x="791656" y="3465611"/>
            <a:ext cx="7473600" cy="1121803"/>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Sedlene utgis 2017-2019</a:t>
            </a:r>
          </a:p>
        </p:txBody>
      </p:sp>
    </p:spTree>
    <p:extLst>
      <p:ext uri="{BB962C8B-B14F-4D97-AF65-F5344CB8AC3E}">
        <p14:creationId xmlns:p14="http://schemas.microsoft.com/office/powerpoint/2010/main" val="9320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2" y="1717950"/>
            <a:ext cx="7461099" cy="233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212316"/>
            <a:ext cx="7473330" cy="477054"/>
          </a:xfrm>
        </p:spPr>
        <p:txBody>
          <a:bodyPr/>
          <a:lstStyle/>
          <a:p>
            <a:r>
              <a:rPr lang="nb-NO" dirty="0" smtClean="0">
                <a:solidFill>
                  <a:schemeClr val="tx1"/>
                </a:solidFill>
              </a:rPr>
              <a:t>Tidsplan for utgivelse</a:t>
            </a:r>
            <a:endParaRPr lang="nb-NO" dirty="0">
              <a:solidFill>
                <a:schemeClr val="tx1"/>
              </a:solidFill>
            </a:endParaRPr>
          </a:p>
        </p:txBody>
      </p:sp>
    </p:spTree>
    <p:extLst>
      <p:ext uri="{BB962C8B-B14F-4D97-AF65-F5344CB8AC3E}">
        <p14:creationId xmlns:p14="http://schemas.microsoft.com/office/powerpoint/2010/main" val="262123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1007669"/>
            <a:ext cx="3004046" cy="338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Ny 50-kroneseddel</a:t>
            </a:r>
            <a:endParaRPr lang="nb-NO" dirty="0">
              <a:solidFill>
                <a:schemeClr val="tx1"/>
              </a:solidFill>
            </a:endParaRPr>
          </a:p>
        </p:txBody>
      </p:sp>
      <p:sp>
        <p:nvSpPr>
          <p:cNvPr id="7" name="Content Placeholder 6"/>
          <p:cNvSpPr>
            <a:spLocks noGrp="1"/>
          </p:cNvSpPr>
          <p:nvPr>
            <p:ph sz="quarter" idx="14"/>
          </p:nvPr>
        </p:nvSpPr>
        <p:spPr>
          <a:xfrm>
            <a:off x="771778" y="2111809"/>
            <a:ext cx="3992379" cy="1350945"/>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Fyret på forsiden symboliserer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havet som knytter oss sammen</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På baksiden kan du skimte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et fyrglimt i horisonten</a:t>
            </a:r>
            <a:endParaRPr lang="nb-N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15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Ny 500-kroneseddel</a:t>
            </a:r>
            <a:endParaRPr lang="nb-NO" dirty="0">
              <a:solidFill>
                <a:schemeClr val="tx1"/>
              </a:solidFill>
            </a:endParaRPr>
          </a:p>
        </p:txBody>
      </p:sp>
      <p:sp>
        <p:nvSpPr>
          <p:cNvPr id="7" name="Content Placeholder 6"/>
          <p:cNvSpPr>
            <a:spLocks noGrp="1"/>
          </p:cNvSpPr>
          <p:nvPr>
            <p:ph sz="quarter" idx="14"/>
          </p:nvPr>
        </p:nvSpPr>
        <p:spPr>
          <a:xfrm>
            <a:off x="771778" y="2111809"/>
            <a:ext cx="3992379" cy="1350945"/>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Redningsskøyta på forsiden symboliserer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havet som gir oss velferd</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På baksiden kan du skimte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en boreplattform i horisonten</a:t>
            </a:r>
            <a:endParaRPr lang="nb-NO" sz="1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1005873"/>
            <a:ext cx="3474584" cy="340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12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180" y="1676170"/>
            <a:ext cx="3529096" cy="173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581358"/>
            <a:ext cx="4016357" cy="477054"/>
          </a:xfrm>
        </p:spPr>
        <p:txBody>
          <a:bodyPr/>
          <a:lstStyle/>
          <a:p>
            <a:r>
              <a:rPr lang="nb-NO" dirty="0" smtClean="0"/>
              <a:t>Er seddelen ekte?</a:t>
            </a:r>
            <a:endParaRPr lang="nb-NO" dirty="0">
              <a:solidFill>
                <a:schemeClr val="tx1"/>
              </a:solidFill>
            </a:endParaRPr>
          </a:p>
        </p:txBody>
      </p:sp>
      <p:sp>
        <p:nvSpPr>
          <p:cNvPr id="7" name="Content Placeholder 6"/>
          <p:cNvSpPr>
            <a:spLocks noGrp="1"/>
          </p:cNvSpPr>
          <p:nvPr>
            <p:ph sz="quarter" idx="14"/>
          </p:nvPr>
        </p:nvSpPr>
        <p:spPr>
          <a:xfrm>
            <a:off x="771778" y="2111809"/>
            <a:ext cx="3992379" cy="1350945"/>
          </a:xfrm>
        </p:spPr>
        <p:txBody>
          <a:bodyPr/>
          <a:lstStyle/>
          <a:p>
            <a:pPr marL="125" indent="0">
              <a:buNone/>
            </a:pPr>
            <a:r>
              <a:rPr lang="nb-NO" sz="1600" b="1" dirty="0" smtClean="0">
                <a:latin typeface="Times New Roman" panose="02020603050405020304" pitchFamily="18" charset="0"/>
                <a:cs typeface="Times New Roman" panose="02020603050405020304" pitchFamily="18" charset="0"/>
              </a:rPr>
              <a:t>Se: </a:t>
            </a:r>
            <a:r>
              <a:rPr lang="nb-NO" sz="1600" dirty="0" smtClean="0">
                <a:latin typeface="Times New Roman" panose="02020603050405020304" pitchFamily="18" charset="0"/>
                <a:cs typeface="Times New Roman" panose="02020603050405020304" pitchFamily="18" charset="0"/>
              </a:rPr>
              <a:t>Vannmerke (1) og sikkerhetstråd (2)</a:t>
            </a:r>
            <a:endParaRPr lang="nb-NO" sz="1600" dirty="0">
              <a:latin typeface="Times New Roman" panose="02020603050405020304" pitchFamily="18" charset="0"/>
              <a:cs typeface="Times New Roman" panose="02020603050405020304" pitchFamily="18" charset="0"/>
            </a:endParaRPr>
          </a:p>
          <a:p>
            <a:pPr marL="125" indent="0">
              <a:buNone/>
            </a:pPr>
            <a:endParaRPr lang="nb-NO" sz="1000" dirty="0" smtClean="0">
              <a:latin typeface="Times New Roman" panose="02020603050405020304" pitchFamily="18" charset="0"/>
              <a:cs typeface="Times New Roman" panose="02020603050405020304" pitchFamily="18" charset="0"/>
            </a:endParaRPr>
          </a:p>
          <a:p>
            <a:pPr marL="125" indent="0">
              <a:buNone/>
            </a:pPr>
            <a:r>
              <a:rPr lang="nb-NO" sz="1600" b="1" dirty="0" smtClean="0">
                <a:latin typeface="Times New Roman" panose="02020603050405020304" pitchFamily="18" charset="0"/>
                <a:cs typeface="Times New Roman" panose="02020603050405020304" pitchFamily="18" charset="0"/>
              </a:rPr>
              <a:t>Vend: </a:t>
            </a:r>
            <a:r>
              <a:rPr lang="nb-NO" sz="1600" dirty="0" smtClean="0">
                <a:latin typeface="Times New Roman" panose="02020603050405020304" pitchFamily="18" charset="0"/>
                <a:cs typeface="Times New Roman" panose="02020603050405020304" pitchFamily="18" charset="0"/>
              </a:rPr>
              <a:t>Flytende ring (3) og ankerkjetting (4)</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b="1" dirty="0" smtClean="0">
                <a:latin typeface="Times New Roman" panose="02020603050405020304" pitchFamily="18" charset="0"/>
                <a:cs typeface="Times New Roman" panose="02020603050405020304" pitchFamily="18" charset="0"/>
              </a:rPr>
              <a:t>Kjenn: </a:t>
            </a:r>
            <a:r>
              <a:rPr lang="nb-NO" sz="1600" dirty="0" smtClean="0">
                <a:latin typeface="Times New Roman" panose="02020603050405020304" pitchFamily="18" charset="0"/>
                <a:cs typeface="Times New Roman" panose="02020603050405020304" pitchFamily="18" charset="0"/>
              </a:rPr>
              <a:t>Papirkvalitet og følbart trykk</a:t>
            </a:r>
          </a:p>
        </p:txBody>
      </p:sp>
    </p:spTree>
    <p:extLst>
      <p:ext uri="{BB962C8B-B14F-4D97-AF65-F5344CB8AC3E}">
        <p14:creationId xmlns:p14="http://schemas.microsoft.com/office/powerpoint/2010/main" val="37218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868757"/>
            <a:ext cx="3554791" cy="349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Hva med de gamle?</a:t>
            </a:r>
            <a:endParaRPr lang="nb-NO" dirty="0">
              <a:solidFill>
                <a:schemeClr val="tx1"/>
              </a:solidFill>
            </a:endParaRPr>
          </a:p>
        </p:txBody>
      </p:sp>
      <p:sp>
        <p:nvSpPr>
          <p:cNvPr id="7" name="Content Placeholder 6"/>
          <p:cNvSpPr>
            <a:spLocks noGrp="1"/>
          </p:cNvSpPr>
          <p:nvPr>
            <p:ph sz="quarter" idx="14"/>
          </p:nvPr>
        </p:nvSpPr>
        <p:spPr>
          <a:xfrm>
            <a:off x="771778" y="2111809"/>
            <a:ext cx="3992379" cy="1636476"/>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De gamle 50- og 500-kronesedlene vil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fortsatt kunne brukes som betalingsmiddel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til og med 18. oktober 2019</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Publikum oppfordres til å bruke sedlene i </a:t>
            </a:r>
            <a:r>
              <a:rPr lang="nb-NO" sz="1600" dirty="0">
                <a:latin typeface="Times New Roman" panose="02020603050405020304" pitchFamily="18" charset="0"/>
                <a:cs typeface="Times New Roman" panose="02020603050405020304" pitchFamily="18" charset="0"/>
              </a:rPr>
              <a:t/>
            </a:r>
            <a:br>
              <a:rPr lang="nb-NO" sz="1600" dirty="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handel eller sette pengene inn på konto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før 18. oktober 2019</a:t>
            </a:r>
            <a:endParaRPr lang="nb-N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1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Mobilapp</a:t>
            </a:r>
            <a:endParaRPr lang="nb-NO" dirty="0">
              <a:solidFill>
                <a:schemeClr val="tx1"/>
              </a:solidFill>
            </a:endParaRPr>
          </a:p>
        </p:txBody>
      </p:sp>
      <p:sp>
        <p:nvSpPr>
          <p:cNvPr id="7" name="Content Placeholder 6"/>
          <p:cNvSpPr>
            <a:spLocks noGrp="1"/>
          </p:cNvSpPr>
          <p:nvPr>
            <p:ph sz="quarter" idx="14"/>
          </p:nvPr>
        </p:nvSpPr>
        <p:spPr>
          <a:xfrm>
            <a:off x="771778" y="2111809"/>
            <a:ext cx="3992379" cy="1636476"/>
          </a:xfrm>
        </p:spPr>
        <p:txBody>
          <a:bodyPr/>
          <a:lstStyle/>
          <a:p>
            <a:pPr marL="125" indent="0">
              <a:buNone/>
            </a:pPr>
            <a:r>
              <a:rPr lang="nb-NO" sz="1600" dirty="0">
                <a:latin typeface="Times New Roman" panose="02020603050405020304" pitchFamily="18" charset="0"/>
                <a:cs typeface="Times New Roman" panose="02020603050405020304" pitchFamily="18" charset="0"/>
              </a:rPr>
              <a:t>Mobilappen «Nye sedler</a:t>
            </a:r>
            <a:r>
              <a:rPr lang="nb-NO" sz="1600" dirty="0" smtClean="0">
                <a:latin typeface="Times New Roman" panose="02020603050405020304" pitchFamily="18" charset="0"/>
                <a:cs typeface="Times New Roman" panose="02020603050405020304" pitchFamily="18" charset="0"/>
              </a:rPr>
              <a:t>» viser </a:t>
            </a:r>
            <a:r>
              <a:rPr lang="nb-NO" sz="1600" dirty="0">
                <a:latin typeface="Times New Roman" panose="02020603050405020304" pitchFamily="18" charset="0"/>
                <a:cs typeface="Times New Roman" panose="02020603050405020304" pitchFamily="18" charset="0"/>
              </a:rPr>
              <a:t>de sentrale </a:t>
            </a:r>
            <a:r>
              <a:rPr lang="nb-NO" sz="1600" dirty="0" smtClean="0">
                <a:latin typeface="Times New Roman" panose="02020603050405020304" pitchFamily="18" charset="0"/>
                <a:cs typeface="Times New Roman" panose="02020603050405020304" pitchFamily="18" charset="0"/>
              </a:rPr>
              <a:t>sikkerhetselementene som </a:t>
            </a:r>
            <a:r>
              <a:rPr lang="nb-NO" sz="1600" dirty="0">
                <a:latin typeface="Times New Roman" panose="02020603050405020304" pitchFamily="18" charset="0"/>
                <a:cs typeface="Times New Roman" panose="02020603050405020304" pitchFamily="18" charset="0"/>
              </a:rPr>
              <a:t>hjelper deg</a:t>
            </a:r>
          </a:p>
          <a:p>
            <a:pPr marL="125" indent="0">
              <a:buNone/>
            </a:pPr>
            <a:r>
              <a:rPr lang="nb-NO" sz="1600" dirty="0">
                <a:latin typeface="Times New Roman" panose="02020603050405020304" pitchFamily="18" charset="0"/>
                <a:cs typeface="Times New Roman" panose="02020603050405020304" pitchFamily="18" charset="0"/>
              </a:rPr>
              <a:t>å skille en ekte seddel </a:t>
            </a:r>
            <a:r>
              <a:rPr lang="nb-NO" sz="1600" dirty="0" smtClean="0">
                <a:latin typeface="Times New Roman" panose="02020603050405020304" pitchFamily="18" charset="0"/>
                <a:cs typeface="Times New Roman" panose="02020603050405020304" pitchFamily="18" charset="0"/>
              </a:rPr>
              <a:t>fra en </a:t>
            </a:r>
            <a:r>
              <a:rPr lang="nb-NO" sz="1600" dirty="0">
                <a:latin typeface="Times New Roman" panose="02020603050405020304" pitchFamily="18" charset="0"/>
                <a:cs typeface="Times New Roman" panose="02020603050405020304" pitchFamily="18" charset="0"/>
              </a:rPr>
              <a:t>falsk</a:t>
            </a:r>
            <a:r>
              <a:rPr lang="nb-NO" sz="1600" dirty="0" smtClean="0">
                <a:latin typeface="Times New Roman" panose="02020603050405020304" pitchFamily="18" charset="0"/>
                <a:cs typeface="Times New Roman" panose="02020603050405020304" pitchFamily="18" charset="0"/>
              </a:rPr>
              <a:t>.</a:t>
            </a:r>
          </a:p>
          <a:p>
            <a:pPr marL="125" indent="0">
              <a:buNone/>
            </a:pPr>
            <a:endParaRPr lang="nb-NO" sz="16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Last ned appen fra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AppStore eller Google Play</a:t>
            </a:r>
            <a:endParaRPr lang="nb-NO" sz="10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3" y="1271467"/>
            <a:ext cx="3605213" cy="260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2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t>Nettsider</a:t>
            </a:r>
            <a:endParaRPr lang="nb-NO" dirty="0">
              <a:solidFill>
                <a:schemeClr val="tx1"/>
              </a:solidFill>
            </a:endParaRPr>
          </a:p>
        </p:txBody>
      </p:sp>
      <p:sp>
        <p:nvSpPr>
          <p:cNvPr id="7" name="Content Placeholder 6"/>
          <p:cNvSpPr>
            <a:spLocks noGrp="1"/>
          </p:cNvSpPr>
          <p:nvPr>
            <p:ph sz="quarter" idx="14"/>
          </p:nvPr>
        </p:nvSpPr>
        <p:spPr>
          <a:xfrm>
            <a:off x="771778" y="2111809"/>
            <a:ext cx="3992379" cy="1742274"/>
          </a:xfrm>
        </p:spPr>
        <p:txBody>
          <a:bodyPr/>
          <a:lstStyle/>
          <a:p>
            <a:pPr marL="125" indent="0">
              <a:buNone/>
            </a:pPr>
            <a:r>
              <a:rPr lang="nb-NO" sz="1600" dirty="0">
                <a:latin typeface="Times New Roman" panose="02020603050405020304" pitchFamily="18" charset="0"/>
                <a:cs typeface="Times New Roman" panose="02020603050405020304" pitchFamily="18" charset="0"/>
              </a:rPr>
              <a:t>Mer informasjon om </a:t>
            </a:r>
            <a:r>
              <a:rPr lang="nb-NO" sz="1600" dirty="0" smtClean="0">
                <a:latin typeface="Times New Roman" panose="02020603050405020304" pitchFamily="18" charset="0"/>
                <a:cs typeface="Times New Roman" panose="02020603050405020304" pitchFamily="18" charset="0"/>
              </a:rPr>
              <a:t>sedlene,</a:t>
            </a:r>
            <a:endParaRPr lang="nb-NO" sz="1600" dirty="0">
              <a:latin typeface="Times New Roman" panose="02020603050405020304" pitchFamily="18" charset="0"/>
              <a:cs typeface="Times New Roman" panose="02020603050405020304" pitchFamily="18" charset="0"/>
            </a:endParaRPr>
          </a:p>
          <a:p>
            <a:pPr marL="125" indent="0">
              <a:buNone/>
            </a:pPr>
            <a:r>
              <a:rPr lang="nb-NO" sz="1600" dirty="0">
                <a:latin typeface="Times New Roman" panose="02020603050405020304" pitchFamily="18" charset="0"/>
                <a:cs typeface="Times New Roman" panose="02020603050405020304" pitchFamily="18" charset="0"/>
              </a:rPr>
              <a:t>sikkerhetselementer og seddelbyttet</a:t>
            </a:r>
          </a:p>
          <a:p>
            <a:pPr marL="125" indent="0">
              <a:buNone/>
            </a:pPr>
            <a:r>
              <a:rPr lang="nb-NO" sz="1600" dirty="0">
                <a:latin typeface="Times New Roman" panose="02020603050405020304" pitchFamily="18" charset="0"/>
                <a:cs typeface="Times New Roman" panose="02020603050405020304" pitchFamily="18" charset="0"/>
              </a:rPr>
              <a:t>finner du </a:t>
            </a:r>
            <a:r>
              <a:rPr lang="nb-NO" sz="1600" dirty="0" smtClean="0">
                <a:latin typeface="Times New Roman" panose="02020603050405020304" pitchFamily="18" charset="0"/>
                <a:cs typeface="Times New Roman" panose="02020603050405020304" pitchFamily="18" charset="0"/>
              </a:rPr>
              <a:t>på </a:t>
            </a:r>
            <a:r>
              <a:rPr lang="nb-NO" sz="1600" dirty="0" smtClean="0">
                <a:latin typeface="Times New Roman" panose="02020603050405020304" pitchFamily="18" charset="0"/>
                <a:cs typeface="Times New Roman" panose="02020603050405020304" pitchFamily="18" charset="0"/>
                <a:hlinkClick r:id="rId3"/>
              </a:rPr>
              <a:t>nyesedler.no</a:t>
            </a:r>
            <a:endParaRPr lang="nb-NO" sz="1600" dirty="0" smtClean="0">
              <a:latin typeface="Times New Roman" panose="02020603050405020304" pitchFamily="18" charset="0"/>
              <a:cs typeface="Times New Roman" panose="02020603050405020304" pitchFamily="18" charset="0"/>
            </a:endParaRP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hlinkClick r:id="rId4"/>
              </a:rPr>
              <a:t>facebook.com/nyseddelserie</a:t>
            </a:r>
            <a:r>
              <a:rPr lang="nb-NO" sz="1600" dirty="0" smtClean="0">
                <a:latin typeface="Times New Roman" panose="02020603050405020304" pitchFamily="18" charset="0"/>
                <a:cs typeface="Times New Roman" panose="02020603050405020304" pitchFamily="18" charset="0"/>
              </a:rPr>
              <a:t/>
            </a:r>
            <a:br>
              <a:rPr lang="nb-NO" sz="1600" dirty="0" smtClean="0">
                <a:latin typeface="Times New Roman" panose="02020603050405020304" pitchFamily="18" charset="0"/>
                <a:cs typeface="Times New Roman" panose="02020603050405020304" pitchFamily="18" charset="0"/>
              </a:rPr>
            </a:br>
            <a:endParaRPr lang="nb-NO" sz="10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5113" y="1447562"/>
            <a:ext cx="4072259" cy="224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4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orges Bank, maler med hovedtittel og undertittel">
  <a:themeElements>
    <a:clrScheme name="Norges Bank 2014">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orges_Bank_NOR.potx" id="{969CB1FE-D642-4F61-BE6A-D79332B3D7F4}" vid="{741A4C12-5A5A-4979-8A61-88305FF1A868}"/>
    </a:ext>
  </a:extLst>
</a:theme>
</file>

<file path=ppt/theme/theme2.xml><?xml version="1.0" encoding="utf-8"?>
<a:theme xmlns:a="http://schemas.openxmlformats.org/drawingml/2006/main" name="Norges Bank, maler uten undertittel">
  <a:themeElements>
    <a:clrScheme name="Norges Bank 2014">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orges_Bank_NOR.potx" id="{969CB1FE-D642-4F61-BE6A-D79332B3D7F4}" vid="{741A4C12-5A5A-4979-8A61-88305FF1A868}"/>
    </a:ext>
  </a:extLst>
</a:theme>
</file>

<file path=ppt/theme/theme3.xml><?xml version="1.0" encoding="utf-8"?>
<a:theme xmlns:a="http://schemas.openxmlformats.org/drawingml/2006/main" name="Norges Bank, maler uten hovedtittel">
  <a:themeElements>
    <a:clrScheme name="Norges Bank 2014">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orges_Bank_NOR.potx" id="{969CB1FE-D642-4F61-BE6A-D79332B3D7F4}" vid="{741A4C12-5A5A-4979-8A61-88305FF1A8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3248</TotalTime>
  <Words>841</Words>
  <Application>Microsoft Office PowerPoint</Application>
  <PresentationFormat>On-screen Show (16:9)</PresentationFormat>
  <Paragraphs>79</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Norges Bank, maler med hovedtittel og undertittel</vt:lpstr>
      <vt:lpstr>Norges Bank, maler uten undertittel</vt:lpstr>
      <vt:lpstr>Norges Bank, maler uten hovedtittel</vt:lpstr>
      <vt:lpstr>Norges nye seddelserie</vt:lpstr>
      <vt:lpstr>Tidsplan for utgivelse</vt:lpstr>
      <vt:lpstr>Ny 50-kroneseddel</vt:lpstr>
      <vt:lpstr>Ny 500-kroneseddel</vt:lpstr>
      <vt:lpstr>Er seddelen ekte?</vt:lpstr>
      <vt:lpstr>Hva med de gamle?</vt:lpstr>
      <vt:lpstr>Mobilapp</vt:lpstr>
      <vt:lpstr>Nettsider</vt:lpstr>
    </vt:vector>
  </TitlesOfParts>
  <Company>Norges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seddelserie</dc:title>
  <dc:creator>Andersen, Andreas</dc:creator>
  <dc:description>template by addpoint.no</dc:description>
  <cp:lastModifiedBy>Andersen, Andreas</cp:lastModifiedBy>
  <cp:revision>81</cp:revision>
  <dcterms:created xsi:type="dcterms:W3CDTF">2017-01-02T08:30:22Z</dcterms:created>
  <dcterms:modified xsi:type="dcterms:W3CDTF">2018-09-26T13:40:09Z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